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16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0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6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92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18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30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95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694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94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68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3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3E2A0-5A4C-464A-A3D0-4A51B236BDA4}" type="datetimeFigureOut">
              <a:rPr lang="en-US" smtClean="0"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DDF6C-0861-4F36-B000-ED601DC7E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1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Feb.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77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Vocabulary-define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83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Epitome</a:t>
            </a:r>
          </a:p>
          <a:p>
            <a:r>
              <a:rPr lang="en-US" dirty="0" smtClean="0"/>
              <a:t>Prosperity</a:t>
            </a:r>
          </a:p>
          <a:p>
            <a:r>
              <a:rPr lang="en-US" dirty="0" smtClean="0"/>
              <a:t>Provocative</a:t>
            </a:r>
          </a:p>
          <a:p>
            <a:r>
              <a:rPr lang="en-US" dirty="0" smtClean="0"/>
              <a:t>Quell</a:t>
            </a:r>
          </a:p>
          <a:p>
            <a:r>
              <a:rPr lang="en-US" dirty="0" smtClean="0"/>
              <a:t>Querulous</a:t>
            </a:r>
          </a:p>
          <a:p>
            <a:r>
              <a:rPr lang="en-US" dirty="0" smtClean="0"/>
              <a:t>Query</a:t>
            </a:r>
          </a:p>
          <a:p>
            <a:r>
              <a:rPr lang="en-US" dirty="0" smtClean="0"/>
              <a:t>Rancorous</a:t>
            </a:r>
          </a:p>
          <a:p>
            <a:r>
              <a:rPr lang="en-US" dirty="0" smtClean="0"/>
              <a:t>Rebuke</a:t>
            </a:r>
          </a:p>
          <a:p>
            <a:r>
              <a:rPr lang="en-US" dirty="0" smtClean="0"/>
              <a:t>Reconciliation</a:t>
            </a:r>
          </a:p>
          <a:p>
            <a:r>
              <a:rPr lang="en-US" dirty="0" smtClean="0"/>
              <a:t>Redundant</a:t>
            </a:r>
          </a:p>
          <a:p>
            <a:r>
              <a:rPr lang="en-US" dirty="0" smtClean="0"/>
              <a:t>Resilient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5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16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English</vt:lpstr>
      <vt:lpstr>Vocabulary-define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</dc:title>
  <dc:creator>Angie McCall</dc:creator>
  <cp:lastModifiedBy>Angie McCall</cp:lastModifiedBy>
  <cp:revision>2</cp:revision>
  <dcterms:created xsi:type="dcterms:W3CDTF">2014-02-18T13:59:10Z</dcterms:created>
  <dcterms:modified xsi:type="dcterms:W3CDTF">2014-02-18T14:21:43Z</dcterms:modified>
</cp:coreProperties>
</file>